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sldIdLst>
    <p:sldId id="256" r:id="rId4"/>
    <p:sldId id="257" r:id="rId5"/>
    <p:sldId id="258" r:id="rId7"/>
    <p:sldId id="259" r:id="rId8"/>
    <p:sldId id="260" r:id="rId9"/>
    <p:sldId id="261" r:id="rId10"/>
    <p:sldId id="262" r:id="rId11"/>
    <p:sldId id="263" r:id="rId12"/>
    <p:sldId id="265" r:id="rId13"/>
    <p:sldId id="264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9" r:id="rId27"/>
  </p:sldIdLst>
  <p:sldSz cx="12192000" cy="6858000"/>
  <p:notesSz cx="6858000" cy="9144000"/>
  <p:custDataLst>
    <p:tags r:id="rId3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2" userDrawn="1">
          <p15:clr>
            <a:srgbClr val="A4A3A4"/>
          </p15:clr>
        </p15:guide>
        <p15:guide id="2" pos="385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82"/>
        <p:guide pos="385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1" Type="http://schemas.openxmlformats.org/officeDocument/2006/relationships/tags" Target="tags/tag192.xml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A5F825-9C29-43CC-BB96-80A60E9689F0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" Type="http://schemas.openxmlformats.org/officeDocument/2006/relationships/tags" Target="../tags/tag63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72.xml"/><Relationship Id="rId5" Type="http://schemas.openxmlformats.org/officeDocument/2006/relationships/tags" Target="../tags/tag71.xml"/><Relationship Id="rId4" Type="http://schemas.openxmlformats.org/officeDocument/2006/relationships/tags" Target="../tags/tag70.xml"/><Relationship Id="rId3" Type="http://schemas.openxmlformats.org/officeDocument/2006/relationships/tags" Target="../tags/tag69.xml"/><Relationship Id="rId2" Type="http://schemas.openxmlformats.org/officeDocument/2006/relationships/tags" Target="../tags/tag68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5" Type="http://schemas.openxmlformats.org/officeDocument/2006/relationships/tags" Target="../tags/tag76.xml"/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7" Type="http://schemas.openxmlformats.org/officeDocument/2006/relationships/tags" Target="../tags/tag87.xml"/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95.xml"/><Relationship Id="rId8" Type="http://schemas.openxmlformats.org/officeDocument/2006/relationships/tags" Target="../tags/tag94.xml"/><Relationship Id="rId7" Type="http://schemas.openxmlformats.org/officeDocument/2006/relationships/tags" Target="../tags/tag93.xml"/><Relationship Id="rId6" Type="http://schemas.openxmlformats.org/officeDocument/2006/relationships/tags" Target="../tags/tag92.xml"/><Relationship Id="rId5" Type="http://schemas.openxmlformats.org/officeDocument/2006/relationships/tags" Target="../tags/tag91.xml"/><Relationship Id="rId4" Type="http://schemas.openxmlformats.org/officeDocument/2006/relationships/tags" Target="../tags/tag90.xml"/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tags" Target="../tags/tag99.xml"/><Relationship Id="rId4" Type="http://schemas.openxmlformats.org/officeDocument/2006/relationships/tags" Target="../tags/tag98.xml"/><Relationship Id="rId3" Type="http://schemas.openxmlformats.org/officeDocument/2006/relationships/tags" Target="../tags/tag97.xml"/><Relationship Id="rId2" Type="http://schemas.openxmlformats.org/officeDocument/2006/relationships/tags" Target="../tags/tag9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106.xml"/><Relationship Id="rId4" Type="http://schemas.openxmlformats.org/officeDocument/2006/relationships/tags" Target="../tags/tag105.xml"/><Relationship Id="rId3" Type="http://schemas.openxmlformats.org/officeDocument/2006/relationships/tags" Target="../tags/tag104.xml"/><Relationship Id="rId2" Type="http://schemas.openxmlformats.org/officeDocument/2006/relationships/tags" Target="../tags/tag10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6" Type="http://schemas.openxmlformats.org/officeDocument/2006/relationships/tags" Target="../tags/tag111.xml"/><Relationship Id="rId5" Type="http://schemas.openxmlformats.org/officeDocument/2006/relationships/tags" Target="../tags/tag110.xml"/><Relationship Id="rId4" Type="http://schemas.openxmlformats.org/officeDocument/2006/relationships/tags" Target="../tags/tag109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116.xml"/><Relationship Id="rId5" Type="http://schemas.openxmlformats.org/officeDocument/2006/relationships/tags" Target="../tags/tag115.xml"/><Relationship Id="rId4" Type="http://schemas.openxmlformats.org/officeDocument/2006/relationships/tags" Target="../tags/tag114.xml"/><Relationship Id="rId3" Type="http://schemas.openxmlformats.org/officeDocument/2006/relationships/tags" Target="../tags/tag113.xml"/><Relationship Id="rId2" Type="http://schemas.openxmlformats.org/officeDocument/2006/relationships/tags" Target="../tags/tag112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64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>
            <a:normAutofit/>
          </a:bodyPr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3000"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 dirty="0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924454" y="817032"/>
            <a:ext cx="2880000" cy="5156200"/>
          </a:xfrm>
        </p:spPr>
        <p:txBody>
          <a:bodyPr wrap="square" anchor="ctr">
            <a:normAutofit/>
          </a:bodyPr>
          <a:lstStyle>
            <a:lvl1pPr algn="ctr">
              <a:defRPr sz="50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1087967" y="3694111"/>
            <a:ext cx="10016067" cy="2452689"/>
          </a:xfrm>
        </p:spPr>
        <p:txBody>
          <a:bodyPr wrap="square" anchor="t">
            <a:normAutofit/>
          </a:bodyPr>
          <a:lstStyle>
            <a:lvl1pPr algn="ctr">
              <a:defRPr sz="42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8" name="节编号 3"/>
          <p:cNvSpPr>
            <a:spLocks noGrp="1"/>
          </p:cNvSpPr>
          <p:nvPr>
            <p:ph type="body" sz="quarter" idx="13" hasCustomPrompt="1"/>
            <p:custDataLst>
              <p:tags r:id="rId3"/>
            </p:custDataLst>
          </p:nvPr>
        </p:nvSpPr>
        <p:spPr>
          <a:xfrm>
            <a:off x="1087967" y="313268"/>
            <a:ext cx="10016067" cy="2928406"/>
          </a:xfrm>
        </p:spPr>
        <p:txBody>
          <a:bodyPr wrap="square" anchor="b">
            <a:normAutofit/>
          </a:bodyPr>
          <a:lstStyle>
            <a:lvl1pPr marL="0" indent="0" algn="ctr">
              <a:buNone/>
              <a:defRPr sz="8000" b="1">
                <a:solidFill>
                  <a:schemeClr val="accent1"/>
                </a:solidFill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/>
              <a:t>节编号</a:t>
            </a:r>
            <a:endParaRPr lang="zh-CN" altLang="en-US" dirty="0"/>
          </a:p>
        </p:txBody>
      </p:sp>
      <p:sp>
        <p:nvSpPr>
          <p:cNvPr id="4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>
                <a:solidFill>
                  <a:schemeClr val="tx1"/>
                </a:solidFill>
                <a:latin typeface="+mn-ea"/>
                <a:ea typeface="+mn-ea"/>
                <a:cs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94690" y="1364400"/>
            <a:ext cx="5181600" cy="4813200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313170" y="1364400"/>
            <a:ext cx="5181600" cy="4813200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>
                <a:solidFill>
                  <a:schemeClr val="tx1"/>
                </a:solidFill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>
          <a:xfrm>
            <a:off x="694373" y="1369480"/>
            <a:ext cx="5157787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94373" y="2066355"/>
            <a:ext cx="5157787" cy="4128388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  <p:custDataLst>
              <p:tags r:id="rId5"/>
            </p:custDataLst>
          </p:nvPr>
        </p:nvSpPr>
        <p:spPr>
          <a:xfrm>
            <a:off x="6311265" y="1354875"/>
            <a:ext cx="5183188" cy="540000"/>
          </a:xfrm>
        </p:spPr>
        <p:txBody>
          <a:bodyPr wrap="square" anchor="b">
            <a:normAutofit/>
          </a:bodyPr>
          <a:lstStyle>
            <a:lvl1pPr marL="0" indent="0">
              <a:buNone/>
              <a:defRPr sz="2800" b="1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311265" y="2051750"/>
            <a:ext cx="5183188" cy="4128388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1"/>
          <p:cNvSpPr>
            <a:spLocks noGrp="1"/>
          </p:cNvSpPr>
          <p:nvPr>
            <p:ph idx="1"/>
            <p:custDataLst>
              <p:tags r:id="rId2"/>
            </p:custDataLst>
          </p:nvPr>
        </p:nvSpPr>
        <p:spPr>
          <a:xfrm>
            <a:off x="838200" y="360000"/>
            <a:ext cx="10515600" cy="5817600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  <a:lvl2pPr>
              <a:defRPr>
                <a:latin typeface="+mn-ea"/>
                <a:ea typeface="+mn-ea"/>
                <a:cs typeface="+mn-ea"/>
                <a:sym typeface="+mn-ea"/>
              </a:defRPr>
            </a:lvl2pPr>
            <a:lvl3pPr>
              <a:defRPr>
                <a:latin typeface="+mn-ea"/>
                <a:ea typeface="+mn-ea"/>
                <a:cs typeface="+mn-ea"/>
                <a:sym typeface="+mn-ea"/>
              </a:defRPr>
            </a:lvl3pPr>
            <a:lvl4pPr>
              <a:defRPr>
                <a:latin typeface="+mn-ea"/>
                <a:ea typeface="+mn-ea"/>
                <a:cs typeface="+mn-ea"/>
                <a:sym typeface="+mn-ea"/>
              </a:defRPr>
            </a:lvl4pPr>
            <a:lvl5pPr>
              <a:defRPr>
                <a:latin typeface="+mn-ea"/>
                <a:ea typeface="+mn-ea"/>
                <a:cs typeface="+mn-ea"/>
                <a:sym typeface="+mn-ea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94800" y="360000"/>
            <a:ext cx="10800000" cy="720000"/>
          </a:xfrm>
        </p:spPr>
        <p:txBody>
          <a:bodyPr vert="horz" wrap="square" lIns="0" tIns="0" rIns="0" bIns="0" rtlCol="0" anchor="b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ClrTx/>
              <a:buSzTx/>
              <a:buFontTx/>
              <a:buNone/>
              <a:defRPr kumimoji="0" lang="zh-CN" altLang="en-US" sz="3200" b="1" i="0" u="none" strike="noStrike" kern="1200" cap="none" spc="0" normalizeH="0" baseline="0" noProof="1">
                <a:solidFill>
                  <a:schemeClr val="tx1"/>
                </a:solidFill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95325" y="1296035"/>
            <a:ext cx="10800080" cy="575945"/>
          </a:xfrm>
        </p:spPr>
        <p:txBody>
          <a:bodyPr wrap="square" anchor="t">
            <a:normAutofit/>
          </a:bodyPr>
          <a:lstStyle>
            <a:lvl1pPr marL="0" indent="0">
              <a:buNone/>
              <a:defRPr sz="2800" b="0">
                <a:latin typeface="+mn-ea"/>
                <a:ea typeface="+mn-ea"/>
                <a:cs typeface="+mn-ea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zh-CN" altLang="en-US"/>
              <a:t>单击此处编辑副标题</a:t>
            </a:r>
            <a:endParaRPr lang="zh-CN" altLang="en-US" dirty="0"/>
          </a:p>
        </p:txBody>
      </p:sp>
      <p:sp>
        <p:nvSpPr>
          <p:cNvPr id="7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474134" y="491067"/>
            <a:ext cx="11243733" cy="2964933"/>
          </a:xfrm>
        </p:spPr>
        <p:txBody>
          <a:bodyPr wrap="square" anchor="b">
            <a:normAutofit/>
          </a:bodyPr>
          <a:lstStyle>
            <a:lvl1pPr algn="ctr">
              <a:lnSpc>
                <a:spcPct val="100000"/>
              </a:lnSpc>
              <a:defRPr sz="6400">
                <a:latin typeface="+mj-ea"/>
                <a:ea typeface="+mj-ea"/>
                <a:cs typeface="+mj-ea"/>
                <a:sym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610600" y="6356350"/>
            <a:ext cx="2743200" cy="365125"/>
          </a:xfrm>
        </p:spPr>
        <p:txBody>
          <a:bodyPr wrap="square">
            <a:normAutofit/>
          </a:bodyPr>
          <a:lstStyle>
            <a:lvl1pPr>
              <a:defRPr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24" name="署名占位符 10"/>
          <p:cNvSpPr>
            <a:spLocks noGrp="1"/>
          </p:cNvSpPr>
          <p:nvPr>
            <p:ph type="body" sz="quarter" idx="17" hasCustomPrompt="1"/>
            <p:custDataLst>
              <p:tags r:id="rId6"/>
            </p:custDataLst>
          </p:nvPr>
        </p:nvSpPr>
        <p:spPr>
          <a:xfrm>
            <a:off x="474134" y="3937065"/>
            <a:ext cx="11243732" cy="2319802"/>
          </a:xfrm>
        </p:spPr>
        <p:txBody>
          <a:bodyPr wrap="square"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3000">
                <a:latin typeface="+mn-ea"/>
                <a:ea typeface="+mn-ea"/>
                <a:cs typeface="+mn-ea"/>
                <a:sym typeface="+mn-ea"/>
              </a:defRPr>
            </a:lvl1pPr>
          </a:lstStyle>
          <a:p>
            <a:pPr lvl="0"/>
            <a:r>
              <a:rPr lang="zh-CN" altLang="en-US"/>
              <a:t>署名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122.xml"/><Relationship Id="rId16" Type="http://schemas.openxmlformats.org/officeDocument/2006/relationships/tags" Target="../tags/tag121.xml"/><Relationship Id="rId15" Type="http://schemas.openxmlformats.org/officeDocument/2006/relationships/tags" Target="../tags/tag120.xml"/><Relationship Id="rId14" Type="http://schemas.openxmlformats.org/officeDocument/2006/relationships/tags" Target="../tags/tag119.xml"/><Relationship Id="rId13" Type="http://schemas.openxmlformats.org/officeDocument/2006/relationships/tags" Target="../tags/tag118.xml"/><Relationship Id="rId12" Type="http://schemas.openxmlformats.org/officeDocument/2006/relationships/tags" Target="../tags/tag117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94800" y="360000"/>
            <a:ext cx="10800000" cy="720000"/>
          </a:xfrm>
          <a:prstGeom prst="rect">
            <a:avLst/>
          </a:prstGeom>
        </p:spPr>
        <p:txBody>
          <a:bodyPr vert="horz" wrap="square" lIns="0" tIns="0" rIns="0" bIns="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94690" y="1364615"/>
            <a:ext cx="10799445" cy="48133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三级</a:t>
            </a:r>
            <a:endParaRPr lang="zh-CN" altLang="en-US" dirty="0"/>
          </a:p>
          <a:p>
            <a:pPr lvl="3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四级</a:t>
            </a:r>
            <a:endParaRPr lang="zh-CN" altLang="en-US" dirty="0"/>
          </a:p>
          <a:p>
            <a:pPr lvl="4"/>
            <a:r>
              <a:rPr lang="zh-CN" altLang="en-US" dirty="0">
                <a:sym typeface="+mn-ea"/>
              </a:rPr>
              <a:t>第</a:t>
            </a:r>
            <a:r>
              <a:rPr lang="zh-CN" altLang="en-US" dirty="0"/>
              <a:t>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9469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2522B-0F24-4480-B9DD-A9474A6880D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754110" y="6356350"/>
            <a:ext cx="2743200" cy="365125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5F26B5-172A-4DC2-B0B7-181CFC56B87C}" type="slidenum">
              <a:rPr lang="zh-CN" altLang="en-US" smtClean="0"/>
            </a:fld>
            <a:endParaRPr lang="zh-CN" altLang="en-US"/>
          </a:p>
        </p:txBody>
      </p:sp>
      <p:sp>
        <p:nvSpPr>
          <p:cNvPr id="8" name="KSO_TEMPLATE" hidden="1"/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n-ea"/>
          <a:ea typeface="+mn-ea"/>
          <a:cs typeface="+mn-ea"/>
          <a:sym typeface="+mn-ea"/>
        </a:defRPr>
      </a:lvl1pPr>
    </p:titleStyle>
    <p:bodyStyle>
      <a:lvl1pPr marL="228600" indent="-228600" algn="l" defTabSz="914400" rtl="0" eaLnBrk="1" latinLnBrk="0" hangingPunct="1">
        <a:lnSpc>
          <a:spcPct val="13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ea"/>
          <a:ea typeface="+mn-ea"/>
          <a:cs typeface="+mn-ea"/>
          <a:sym typeface="+mn-ea"/>
        </a:defRPr>
      </a:lvl1pPr>
      <a:lvl2pPr marL="538480" indent="-20637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  <a:sym typeface="+mn-ea"/>
        </a:defRPr>
      </a:lvl2pPr>
      <a:lvl3pPr marL="798830" indent="-1619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  <a:sym typeface="+mn-ea"/>
        </a:defRPr>
      </a:lvl3pPr>
      <a:lvl4pPr marL="1030605" indent="-149225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  <a:sym typeface="+mn-ea"/>
        </a:defRPr>
      </a:lvl4pPr>
      <a:lvl5pPr marL="1235075" indent="-127000" algn="l" defTabSz="914400" rtl="0" eaLnBrk="1" latinLnBrk="0" hangingPunct="1">
        <a:lnSpc>
          <a:spcPct val="130000"/>
        </a:lnSpc>
        <a:spcBef>
          <a:spcPts val="0"/>
        </a:spcBef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ea"/>
          <a:ea typeface="+mn-ea"/>
          <a:cs typeface="+mn-ea"/>
          <a:sym typeface="+mn-ea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125.xml"/><Relationship Id="rId3" Type="http://schemas.openxmlformats.org/officeDocument/2006/relationships/tags" Target="../tags/tag124.xml"/><Relationship Id="rId2" Type="http://schemas.openxmlformats.org/officeDocument/2006/relationships/tags" Target="../tags/tag123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52.xml"/><Relationship Id="rId3" Type="http://schemas.openxmlformats.org/officeDocument/2006/relationships/image" Target="../media/image2.png"/><Relationship Id="rId2" Type="http://schemas.openxmlformats.org/officeDocument/2006/relationships/tags" Target="../tags/tag151.xml"/><Relationship Id="rId1" Type="http://schemas.openxmlformats.org/officeDocument/2006/relationships/tags" Target="../tags/tag150.xml"/></Relationships>
</file>

<file path=ppt/slides/_rels/slide1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55.xml"/><Relationship Id="rId3" Type="http://schemas.openxmlformats.org/officeDocument/2006/relationships/image" Target="../media/image2.png"/><Relationship Id="rId2" Type="http://schemas.openxmlformats.org/officeDocument/2006/relationships/tags" Target="../tags/tag154.xml"/><Relationship Id="rId1" Type="http://schemas.openxmlformats.org/officeDocument/2006/relationships/tags" Target="../tags/tag153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58.xml"/><Relationship Id="rId3" Type="http://schemas.openxmlformats.org/officeDocument/2006/relationships/image" Target="../media/image2.png"/><Relationship Id="rId2" Type="http://schemas.openxmlformats.org/officeDocument/2006/relationships/tags" Target="../tags/tag157.xml"/><Relationship Id="rId1" Type="http://schemas.openxmlformats.org/officeDocument/2006/relationships/tags" Target="../tags/tag156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2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61.xml"/><Relationship Id="rId3" Type="http://schemas.openxmlformats.org/officeDocument/2006/relationships/image" Target="../media/image2.png"/><Relationship Id="rId2" Type="http://schemas.openxmlformats.org/officeDocument/2006/relationships/tags" Target="../tags/tag160.xml"/><Relationship Id="rId1" Type="http://schemas.openxmlformats.org/officeDocument/2006/relationships/tags" Target="../tags/tag159.xml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3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64.xml"/><Relationship Id="rId3" Type="http://schemas.openxmlformats.org/officeDocument/2006/relationships/image" Target="../media/image2.png"/><Relationship Id="rId2" Type="http://schemas.openxmlformats.org/officeDocument/2006/relationships/tags" Target="../tags/tag163.xml"/><Relationship Id="rId1" Type="http://schemas.openxmlformats.org/officeDocument/2006/relationships/tags" Target="../tags/tag162.xml"/></Relationships>
</file>

<file path=ppt/slides/_rels/slide1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67.xml"/><Relationship Id="rId3" Type="http://schemas.openxmlformats.org/officeDocument/2006/relationships/image" Target="../media/image2.png"/><Relationship Id="rId2" Type="http://schemas.openxmlformats.org/officeDocument/2006/relationships/tags" Target="../tags/tag166.xml"/><Relationship Id="rId1" Type="http://schemas.openxmlformats.org/officeDocument/2006/relationships/tags" Target="../tags/tag165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5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70.xml"/><Relationship Id="rId3" Type="http://schemas.openxmlformats.org/officeDocument/2006/relationships/image" Target="../media/image2.png"/><Relationship Id="rId2" Type="http://schemas.openxmlformats.org/officeDocument/2006/relationships/tags" Target="../tags/tag169.xml"/><Relationship Id="rId1" Type="http://schemas.openxmlformats.org/officeDocument/2006/relationships/tags" Target="../tags/tag168.xml"/></Relationships>
</file>

<file path=ppt/slides/_rels/slide1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6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73.xml"/><Relationship Id="rId3" Type="http://schemas.openxmlformats.org/officeDocument/2006/relationships/image" Target="../media/image2.png"/><Relationship Id="rId2" Type="http://schemas.openxmlformats.org/officeDocument/2006/relationships/tags" Target="../tags/tag172.xml"/><Relationship Id="rId1" Type="http://schemas.openxmlformats.org/officeDocument/2006/relationships/tags" Target="../tags/tag171.xml"/></Relationships>
</file>

<file path=ppt/slides/_rels/slide1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76.xml"/><Relationship Id="rId3" Type="http://schemas.openxmlformats.org/officeDocument/2006/relationships/image" Target="../media/image2.png"/><Relationship Id="rId2" Type="http://schemas.openxmlformats.org/officeDocument/2006/relationships/tags" Target="../tags/tag175.xml"/><Relationship Id="rId1" Type="http://schemas.openxmlformats.org/officeDocument/2006/relationships/tags" Target="../tags/tag174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8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79.xml"/><Relationship Id="rId3" Type="http://schemas.openxmlformats.org/officeDocument/2006/relationships/image" Target="../media/image2.png"/><Relationship Id="rId2" Type="http://schemas.openxmlformats.org/officeDocument/2006/relationships/tags" Target="../tags/tag178.xml"/><Relationship Id="rId1" Type="http://schemas.openxmlformats.org/officeDocument/2006/relationships/tags" Target="../tags/tag177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28.xml"/><Relationship Id="rId3" Type="http://schemas.openxmlformats.org/officeDocument/2006/relationships/image" Target="../media/image2.png"/><Relationship Id="rId2" Type="http://schemas.openxmlformats.org/officeDocument/2006/relationships/tags" Target="../tags/tag127.xml"/><Relationship Id="rId1" Type="http://schemas.openxmlformats.org/officeDocument/2006/relationships/tags" Target="../tags/tag126.xml"/></Relationships>
</file>

<file path=ppt/slides/_rels/slide20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9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82.xml"/><Relationship Id="rId3" Type="http://schemas.openxmlformats.org/officeDocument/2006/relationships/image" Target="../media/image2.png"/><Relationship Id="rId2" Type="http://schemas.openxmlformats.org/officeDocument/2006/relationships/tags" Target="../tags/tag181.xml"/><Relationship Id="rId1" Type="http://schemas.openxmlformats.org/officeDocument/2006/relationships/tags" Target="../tags/tag180.xml"/></Relationships>
</file>

<file path=ppt/slides/_rels/slide2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0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85.xml"/><Relationship Id="rId3" Type="http://schemas.openxmlformats.org/officeDocument/2006/relationships/image" Target="../media/image2.png"/><Relationship Id="rId2" Type="http://schemas.openxmlformats.org/officeDocument/2006/relationships/tags" Target="../tags/tag184.xml"/><Relationship Id="rId1" Type="http://schemas.openxmlformats.org/officeDocument/2006/relationships/tags" Target="../tags/tag183.xml"/></Relationships>
</file>

<file path=ppt/slides/_rels/slide2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1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88.xml"/><Relationship Id="rId3" Type="http://schemas.openxmlformats.org/officeDocument/2006/relationships/image" Target="../media/image2.png"/><Relationship Id="rId2" Type="http://schemas.openxmlformats.org/officeDocument/2006/relationships/tags" Target="../tags/tag187.xml"/><Relationship Id="rId1" Type="http://schemas.openxmlformats.org/officeDocument/2006/relationships/tags" Target="../tags/tag186.xml"/></Relationships>
</file>

<file path=ppt/slides/_rels/slide2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2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91.xml"/><Relationship Id="rId3" Type="http://schemas.openxmlformats.org/officeDocument/2006/relationships/image" Target="../media/image2.png"/><Relationship Id="rId2" Type="http://schemas.openxmlformats.org/officeDocument/2006/relationships/tags" Target="../tags/tag190.xml"/><Relationship Id="rId1" Type="http://schemas.openxmlformats.org/officeDocument/2006/relationships/tags" Target="../tags/tag189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31.xml"/><Relationship Id="rId3" Type="http://schemas.openxmlformats.org/officeDocument/2006/relationships/image" Target="../media/image2.png"/><Relationship Id="rId2" Type="http://schemas.openxmlformats.org/officeDocument/2006/relationships/tags" Target="../tags/tag130.xml"/><Relationship Id="rId1" Type="http://schemas.openxmlformats.org/officeDocument/2006/relationships/tags" Target="../tags/tag129.xml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34.xml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openxmlformats.org/officeDocument/2006/relationships/tags" Target="../tags/tag133.xml"/><Relationship Id="rId1" Type="http://schemas.openxmlformats.org/officeDocument/2006/relationships/tags" Target="../tags/tag132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37.xml"/><Relationship Id="rId3" Type="http://schemas.openxmlformats.org/officeDocument/2006/relationships/image" Target="../media/image2.png"/><Relationship Id="rId2" Type="http://schemas.openxmlformats.org/officeDocument/2006/relationships/tags" Target="../tags/tag136.xml"/><Relationship Id="rId1" Type="http://schemas.openxmlformats.org/officeDocument/2006/relationships/tags" Target="../tags/tag135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40.xml"/><Relationship Id="rId3" Type="http://schemas.openxmlformats.org/officeDocument/2006/relationships/image" Target="../media/image2.png"/><Relationship Id="rId2" Type="http://schemas.openxmlformats.org/officeDocument/2006/relationships/tags" Target="../tags/tag139.xml"/><Relationship Id="rId1" Type="http://schemas.openxmlformats.org/officeDocument/2006/relationships/tags" Target="../tags/tag138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6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43.xml"/><Relationship Id="rId3" Type="http://schemas.openxmlformats.org/officeDocument/2006/relationships/image" Target="../media/image2.png"/><Relationship Id="rId2" Type="http://schemas.openxmlformats.org/officeDocument/2006/relationships/tags" Target="../tags/tag142.xml"/><Relationship Id="rId1" Type="http://schemas.openxmlformats.org/officeDocument/2006/relationships/tags" Target="../tags/tag141.xml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7.xml"/><Relationship Id="rId5" Type="http://schemas.openxmlformats.org/officeDocument/2006/relationships/slideLayout" Target="../slideLayouts/slideLayout12.xml"/><Relationship Id="rId4" Type="http://schemas.openxmlformats.org/officeDocument/2006/relationships/tags" Target="../tags/tag146.xml"/><Relationship Id="rId3" Type="http://schemas.openxmlformats.org/officeDocument/2006/relationships/image" Target="../media/image2.png"/><Relationship Id="rId2" Type="http://schemas.openxmlformats.org/officeDocument/2006/relationships/tags" Target="../tags/tag145.xml"/><Relationship Id="rId1" Type="http://schemas.openxmlformats.org/officeDocument/2006/relationships/tags" Target="../tags/tag144.xml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49.xml"/><Relationship Id="rId4" Type="http://schemas.openxmlformats.org/officeDocument/2006/relationships/image" Target="../media/image4.png"/><Relationship Id="rId3" Type="http://schemas.openxmlformats.org/officeDocument/2006/relationships/image" Target="../media/image2.png"/><Relationship Id="rId2" Type="http://schemas.openxmlformats.org/officeDocument/2006/relationships/tags" Target="../tags/tag148.xml"/><Relationship Id="rId1" Type="http://schemas.openxmlformats.org/officeDocument/2006/relationships/tags" Target="../tags/tag14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">
            <a:alphaModFix amt="70000"/>
          </a:blip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6260" y="300355"/>
            <a:ext cx="9799200" cy="2570400"/>
          </a:xfrm>
        </p:spPr>
        <p:txBody>
          <a:bodyPr/>
          <a:p>
            <a:r>
              <a:rPr lang="zh-CN" altLang="zh-CN" sz="9600">
                <a:solidFill>
                  <a:srgbClr val="FFFF00"/>
                </a:solidFill>
              </a:rPr>
              <a:t>Python Tuples</a:t>
            </a:r>
            <a:endParaRPr lang="zh-CN" altLang="zh-CN" sz="9600">
              <a:solidFill>
                <a:srgbClr val="FFFF00"/>
              </a:solidFill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2302430" y="3668985"/>
            <a:ext cx="9799200" cy="1472400"/>
          </a:xfrm>
        </p:spPr>
        <p:txBody>
          <a:bodyPr/>
          <a:p>
            <a:r>
              <a:rPr lang="en-US" altLang="zh-CN" b="1">
                <a:solidFill>
                  <a:schemeClr val="tx1"/>
                </a:solidFill>
              </a:rPr>
              <a:t>AP G1-Computer Class-3</a:t>
            </a:r>
            <a:endParaRPr lang="en-US" altLang="zh-CN" b="1">
              <a:solidFill>
                <a:schemeClr val="tx1"/>
              </a:solidFill>
            </a:endParaRPr>
          </a:p>
          <a:p>
            <a:r>
              <a:rPr lang="en-US" altLang="zh-CN" b="1">
                <a:solidFill>
                  <a:schemeClr val="tx1"/>
                </a:solidFill>
              </a:rPr>
              <a:t>John Huang</a:t>
            </a:r>
            <a:endParaRPr lang="en-US" altLang="zh-CN" b="1">
              <a:solidFill>
                <a:schemeClr val="tx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6285" y="650240"/>
            <a:ext cx="10712450" cy="6076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>
                <a:solidFill>
                  <a:schemeClr val="bg1"/>
                </a:solidFill>
              </a:rPr>
              <a:t>Comparison between different Python Collections (Arrays)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There are four collection data types in the Python programming language: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/>
                </a:solidFill>
              </a:rPr>
              <a:t>List is a collection which is</a:t>
            </a:r>
            <a:r>
              <a:rPr lang="en-US" altLang="zh-CN" sz="2800">
                <a:solidFill>
                  <a:srgbClr val="FF0000"/>
                </a:solidFill>
              </a:rPr>
              <a:t> </a:t>
            </a:r>
            <a:r>
              <a:rPr lang="en-US" altLang="zh-CN" sz="2800">
                <a:solidFill>
                  <a:srgbClr val="FF0000"/>
                </a:solidFill>
                <a:highlight>
                  <a:srgbClr val="FFFF00"/>
                </a:highlight>
              </a:rPr>
              <a:t>ordered and changeable</a:t>
            </a:r>
            <a:r>
              <a:rPr lang="en-US" altLang="zh-CN" sz="2800">
                <a:solidFill>
                  <a:schemeClr val="bg1"/>
                </a:solidFill>
              </a:rPr>
              <a:t>. Allows duplicate members.</a:t>
            </a:r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/>
                </a:solidFill>
              </a:rPr>
              <a:t>Tuple is a collection which is </a:t>
            </a:r>
            <a:r>
              <a:rPr lang="en-US" altLang="zh-CN" sz="2800">
                <a:solidFill>
                  <a:srgbClr val="FF0000"/>
                </a:solidFill>
                <a:highlight>
                  <a:srgbClr val="FFFF00"/>
                </a:highlight>
              </a:rPr>
              <a:t>ordered and unchangeable</a:t>
            </a:r>
            <a:r>
              <a:rPr lang="en-US" altLang="zh-CN" sz="2800">
                <a:solidFill>
                  <a:schemeClr val="bg1"/>
                </a:solidFill>
              </a:rPr>
              <a:t>. Allows duplicate members.</a:t>
            </a:r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/>
                </a:solidFill>
              </a:rPr>
              <a:t>Set is a collection which is </a:t>
            </a:r>
            <a:r>
              <a:rPr lang="en-US" altLang="zh-CN" sz="2800">
                <a:solidFill>
                  <a:srgbClr val="FF0000"/>
                </a:solidFill>
                <a:highlight>
                  <a:srgbClr val="FFFF00"/>
                </a:highlight>
              </a:rPr>
              <a:t>unordered, unchangeable</a:t>
            </a:r>
            <a:r>
              <a:rPr lang="en-US" altLang="zh-CN" sz="2800">
                <a:solidFill>
                  <a:schemeClr val="bg1"/>
                </a:solidFill>
              </a:rPr>
              <a:t>, and unindexed. No duplicate members.</a:t>
            </a:r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/>
                </a:solidFill>
              </a:rPr>
              <a:t>Dictionary is a collection which is </a:t>
            </a:r>
            <a:r>
              <a:rPr lang="en-US" altLang="zh-CN" sz="2800">
                <a:solidFill>
                  <a:srgbClr val="FF0000"/>
                </a:solidFill>
                <a:highlight>
                  <a:srgbClr val="FFFF00"/>
                </a:highlight>
              </a:rPr>
              <a:t>ordered and changeable</a:t>
            </a:r>
            <a:r>
              <a:rPr lang="en-US" altLang="zh-CN" sz="2800">
                <a:solidFill>
                  <a:schemeClr val="bg1"/>
                </a:solidFill>
              </a:rPr>
              <a:t>. No duplicate members.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35052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solidFill>
                  <a:schemeClr val="bg1"/>
                </a:solidFill>
              </a:rPr>
              <a:t>Access Tuple Items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Quiz: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accent2"/>
                </a:solidFill>
              </a:rPr>
              <a:t>Example_tuple=("apple","banana","cherry","orange","mango","melon")</a:t>
            </a:r>
            <a:endParaRPr lang="en-US" altLang="zh-CN" sz="2800">
              <a:solidFill>
                <a:schemeClr val="accent2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How can I access the first item in this tuple?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  <a:sym typeface="+mn-ea"/>
              </a:rPr>
              <a:t>How can I access the last item in this tuple?</a:t>
            </a:r>
            <a:endParaRPr lang="en-US" altLang="zh-CN" sz="3600">
              <a:solidFill>
                <a:schemeClr val="bg1"/>
              </a:solidFill>
              <a:sym typeface="+mn-ea"/>
            </a:endParaRPr>
          </a:p>
          <a:p>
            <a:endParaRPr lang="en-US" altLang="zh-CN" sz="3600">
              <a:solidFill>
                <a:schemeClr val="bg1"/>
              </a:solidFill>
              <a:sym typeface="+mn-ea"/>
            </a:endParaRPr>
          </a:p>
          <a:p>
            <a:r>
              <a:rPr lang="en-US" altLang="zh-CN" sz="3600">
                <a:solidFill>
                  <a:schemeClr val="bg1"/>
                </a:solidFill>
                <a:sym typeface="+mn-ea"/>
              </a:rPr>
              <a:t>How can I access the second and the third items?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35052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solidFill>
                  <a:schemeClr val="bg1"/>
                </a:solidFill>
              </a:rPr>
              <a:t>Update Tuples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accent2"/>
                </a:solidFill>
              </a:rPr>
              <a:t>Tuples are unchangeable, meaning that you cannot change, add, or remove items once the tuple is created.</a:t>
            </a:r>
            <a:endParaRPr lang="en-US" altLang="zh-CN" sz="2800">
              <a:solidFill>
                <a:schemeClr val="accent2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x = ("apple", "banana", "cherry")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y = list(x)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y[1] = "kiwi"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x = tuple(y)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print(x)</a:t>
            </a:r>
            <a:endParaRPr lang="en-US" altLang="zh-CN" sz="36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35052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solidFill>
                  <a:schemeClr val="bg1"/>
                </a:solidFill>
              </a:rPr>
              <a:t>Add Items to Tuples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accent2"/>
                </a:solidFill>
              </a:rPr>
              <a:t>Can we use append() method?</a:t>
            </a:r>
            <a:endParaRPr lang="en-US" altLang="zh-CN" sz="2800">
              <a:solidFill>
                <a:schemeClr val="accent2"/>
              </a:solidFill>
            </a:endParaRPr>
          </a:p>
          <a:p>
            <a:endParaRPr lang="en-US" altLang="zh-CN" sz="2800">
              <a:solidFill>
                <a:schemeClr val="accent2"/>
              </a:solidFill>
            </a:endParaRPr>
          </a:p>
          <a:p>
            <a:endParaRPr lang="en-US" altLang="zh-CN" sz="2800">
              <a:solidFill>
                <a:schemeClr val="accent2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thistuple = ("apple", "banana", "cherry")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y = list(thistuple)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y.append("orange")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thistuple = tuple(y)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0" dur="20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3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35052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solidFill>
                  <a:schemeClr val="bg1"/>
                </a:solidFill>
              </a:rPr>
              <a:t>Add tuple to a tuple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accent2"/>
              </a:solidFill>
            </a:endParaRPr>
          </a:p>
          <a:p>
            <a:endParaRPr lang="en-US" altLang="zh-CN" sz="2800">
              <a:solidFill>
                <a:schemeClr val="accent2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tuple1 = ("apple", "banana", "cherry")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tuple2 = ("orange",)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tuple3=tuple1+tuple2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print(tuple3)</a:t>
            </a:r>
            <a:endParaRPr lang="en-US" altLang="zh-CN" sz="36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35052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solidFill>
                  <a:schemeClr val="bg1"/>
                </a:solidFill>
              </a:rPr>
              <a:t>Unpack Tuples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When we create a tuple, we normally assign values to it. This is called "packing" a tuple: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accent2"/>
              </a:solidFill>
            </a:endParaRPr>
          </a:p>
          <a:p>
            <a:r>
              <a:rPr lang="en-US" altLang="zh-CN" sz="2800">
                <a:solidFill>
                  <a:schemeClr val="accent2"/>
                </a:solidFill>
              </a:rPr>
              <a:t>program:</a:t>
            </a:r>
            <a:endParaRPr lang="en-US" altLang="zh-CN" sz="2800">
              <a:solidFill>
                <a:schemeClr val="accent2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fruits = ("apple", "banana", "cherry")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(green, yellow, red) = fruits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print(green)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print(yellow)</a:t>
            </a:r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3600">
                <a:solidFill>
                  <a:schemeClr val="bg1"/>
                </a:solidFill>
              </a:rPr>
              <a:t>print(red)</a:t>
            </a:r>
            <a:endParaRPr lang="en-US" altLang="zh-CN" sz="3600">
              <a:solidFill>
                <a:schemeClr val="bg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1020" y="4597400"/>
            <a:ext cx="3180080" cy="130175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lumMod val="75000"/>
            </a:schemeClr>
          </a:lnRef>
          <a:fillRef idx="1">
            <a:schemeClr val="accent1"/>
          </a:fillRef>
          <a:effectRef idx="0">
            <a:srgbClr val="FFFFFF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zh-CN" altLang="en-US">
                <a:solidFill>
                  <a:srgbClr val="FF0000"/>
                </a:solidFill>
              </a:rPr>
              <a:t>Note: The number of variables must match the number of values in the tuple</a:t>
            </a:r>
            <a:endParaRPr lang="zh-CN" altLang="en-US">
              <a:solidFill>
                <a:srgbClr val="FF0000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35052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solidFill>
                  <a:schemeClr val="bg1"/>
                </a:solidFill>
              </a:rPr>
              <a:t>Exceptions: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accent2"/>
                </a:solidFill>
              </a:rPr>
              <a:t>Using Asterisk*</a:t>
            </a:r>
            <a:endParaRPr lang="en-US" altLang="zh-CN" sz="2800">
              <a:solidFill>
                <a:schemeClr val="accent2"/>
              </a:solidFill>
            </a:endParaRPr>
          </a:p>
          <a:p>
            <a:r>
              <a:rPr lang="en-US" altLang="zh-CN" sz="2400">
                <a:solidFill>
                  <a:schemeClr val="accent2"/>
                </a:solidFill>
              </a:rPr>
              <a:t>If the number of variables is less than the number of values, you can add an * to the variable name and the values will be assigned to the variable as a list</a:t>
            </a:r>
            <a:endParaRPr lang="en-US" altLang="zh-CN" sz="2400">
              <a:solidFill>
                <a:schemeClr val="accent2"/>
              </a:solidFill>
            </a:endParaRPr>
          </a:p>
          <a:p>
            <a:endParaRPr lang="en-US" altLang="zh-CN" sz="2800">
              <a:solidFill>
                <a:schemeClr val="accent2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fruits = ("apple", "banana", "cherry", "strawberry", "raspberry")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(green, yellow, *red) = fruits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print(green)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print(yellow)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print(red)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350520"/>
            <a:ext cx="11746230" cy="40944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3600">
                <a:solidFill>
                  <a:schemeClr val="bg1"/>
                </a:solidFill>
              </a:rPr>
              <a:t>Loop Tuples:</a:t>
            </a:r>
            <a:endParaRPr lang="en-US" altLang="zh-CN" sz="3600">
              <a:solidFill>
                <a:schemeClr val="bg1"/>
              </a:solidFill>
            </a:endParaRPr>
          </a:p>
          <a:p>
            <a:endParaRPr lang="en-US" altLang="zh-CN" sz="36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accent2"/>
                </a:solidFill>
              </a:rPr>
              <a:t>You can loop through the tuple items by using a for loop.</a:t>
            </a:r>
            <a:endParaRPr lang="en-US" altLang="zh-CN" sz="2800">
              <a:solidFill>
                <a:schemeClr val="accent2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accent2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fruits = ("apple", "banana", "cherry", "strawberry", "raspberry")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Write a for loop to print all the item from the tuple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10845" y="4024630"/>
            <a:ext cx="11746230" cy="24809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for x in fruits: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  <a:sym typeface="+mn-ea"/>
              </a:rPr>
              <a:t>    print(x,end=" ")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35052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400">
                <a:solidFill>
                  <a:schemeClr val="bg1"/>
                </a:solidFill>
              </a:rPr>
              <a:t>Loop Through the Index Numbers</a:t>
            </a:r>
            <a:endParaRPr lang="en-US" altLang="zh-CN" sz="44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You can also loop through the tuple items by referring to their index number.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Use the range() and len() functions to create a suitable iterable.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thistuple = ("apple", "banana", "cherry")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for i in range(len(thistuple)):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  print(thistuple[i])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23876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400">
                <a:solidFill>
                  <a:schemeClr val="bg1"/>
                </a:solidFill>
              </a:rPr>
              <a:t>Using a While Loop</a:t>
            </a:r>
            <a:endParaRPr lang="en-US" altLang="zh-CN" sz="4400">
              <a:solidFill>
                <a:schemeClr val="bg1"/>
              </a:solidFill>
            </a:endParaRPr>
          </a:p>
          <a:p>
            <a:endParaRPr lang="en-US" altLang="zh-CN" sz="44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You can loop through the tuple items by using a while loop.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Use the len() function to determine the length of the tuple, then start at 0 and loop your way through the tuple items by referring to their indexes.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Remember to increase the index by 1 after each iteration.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thistuple = ("apple", "banana", "cherry")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i = 0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while i &lt; len(thistuple):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  print(thistuple[i])</a:t>
            </a:r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  i = i + 1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54125" y="955040"/>
            <a:ext cx="2473325" cy="9271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>
                <a:solidFill>
                  <a:schemeClr val="bg1"/>
                </a:solidFill>
              </a:rPr>
              <a:t>Review</a:t>
            </a:r>
            <a:endParaRPr lang="en-US" altLang="zh-CN" sz="4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41450" y="2094230"/>
            <a:ext cx="8065770" cy="37699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800">
                <a:solidFill>
                  <a:schemeClr val="bg1"/>
                </a:solidFill>
              </a:rPr>
              <a:t>Text Type:	str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Numeric Types:	int, float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Sequence Types:  list, tuple</a:t>
            </a:r>
            <a:endParaRPr lang="en-US" altLang="zh-CN" sz="2800">
              <a:solidFill>
                <a:schemeClr val="bg1"/>
              </a:solidFill>
            </a:endParaRPr>
          </a:p>
          <a:p>
            <a:endParaRPr lang="en-US" altLang="zh-CN" sz="2800">
              <a:solidFill>
                <a:schemeClr val="bg1"/>
              </a:solidFill>
            </a:endParaRPr>
          </a:p>
          <a:p>
            <a:r>
              <a:rPr lang="en-US" altLang="zh-CN" sz="2800">
                <a:solidFill>
                  <a:schemeClr val="bg1"/>
                </a:solidFill>
              </a:rPr>
              <a:t>Boolean Type:	bool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23876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 altLang="zh-CN" sz="4400">
              <a:solidFill>
                <a:schemeClr val="bg1"/>
              </a:solidFill>
            </a:endParaRPr>
          </a:p>
          <a:p>
            <a:r>
              <a:rPr lang="en-US" altLang="zh-CN" sz="4400">
                <a:solidFill>
                  <a:schemeClr val="bg1"/>
                </a:solidFill>
              </a:rPr>
              <a:t>How to Join Two Tuples?</a:t>
            </a:r>
            <a:endParaRPr lang="en-US" altLang="zh-CN" sz="4400">
              <a:solidFill>
                <a:schemeClr val="bg1"/>
              </a:solidFill>
            </a:endParaRPr>
          </a:p>
          <a:p>
            <a:endParaRPr lang="en-US" altLang="zh-CN" sz="4400">
              <a:solidFill>
                <a:schemeClr val="bg1"/>
              </a:solidFill>
            </a:endParaRPr>
          </a:p>
          <a:p>
            <a:r>
              <a:rPr lang="en-US" altLang="zh-CN" sz="4400">
                <a:solidFill>
                  <a:schemeClr val="bg1"/>
                </a:solidFill>
              </a:rPr>
              <a:t>tuple1 = ("a", "b" , "c")</a:t>
            </a:r>
            <a:endParaRPr lang="en-US" altLang="zh-CN" sz="4400">
              <a:solidFill>
                <a:schemeClr val="bg1"/>
              </a:solidFill>
            </a:endParaRPr>
          </a:p>
          <a:p>
            <a:r>
              <a:rPr lang="en-US" altLang="zh-CN" sz="4400">
                <a:solidFill>
                  <a:schemeClr val="bg1"/>
                </a:solidFill>
              </a:rPr>
              <a:t>tuple2 = (1, 2, 3)</a:t>
            </a:r>
            <a:endParaRPr lang="en-US" altLang="zh-CN" sz="4400">
              <a:solidFill>
                <a:schemeClr val="bg1"/>
              </a:solidFill>
            </a:endParaRPr>
          </a:p>
          <a:p>
            <a:endParaRPr lang="en-US" altLang="zh-CN" sz="4400">
              <a:solidFill>
                <a:schemeClr val="bg1"/>
              </a:solidFill>
            </a:endParaRPr>
          </a:p>
          <a:p>
            <a:r>
              <a:rPr lang="en-US" altLang="zh-CN" sz="4400">
                <a:solidFill>
                  <a:schemeClr val="bg1"/>
                </a:solidFill>
              </a:rPr>
              <a:t>tuple3 = tuple1 + tuple2</a:t>
            </a:r>
            <a:endParaRPr lang="en-US" altLang="zh-CN" sz="4400">
              <a:solidFill>
                <a:schemeClr val="bg1"/>
              </a:solidFill>
            </a:endParaRPr>
          </a:p>
          <a:p>
            <a:r>
              <a:rPr lang="en-US" altLang="zh-CN" sz="4400">
                <a:solidFill>
                  <a:schemeClr val="bg1"/>
                </a:solidFill>
              </a:rPr>
              <a:t>print(tuple3)</a:t>
            </a:r>
            <a:endParaRPr lang="en-US" altLang="zh-CN" sz="4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23876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2400">
                <a:solidFill>
                  <a:schemeClr val="bg1"/>
                </a:solidFill>
              </a:rPr>
              <a:t>Exercise:</a:t>
            </a:r>
            <a:endParaRPr lang="en-US" altLang="zh-CN" sz="2400">
              <a:solidFill>
                <a:schemeClr val="bg1"/>
              </a:solidFill>
            </a:endParaRPr>
          </a:p>
          <a:p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Given a tuple containing integers, write a function that returns the sum of the squares of all odd numbers in the tuple.</a:t>
            </a:r>
            <a:endParaRPr lang="en-US" altLang="zh-CN" sz="2400">
              <a:solidFill>
                <a:schemeClr val="bg1"/>
              </a:solidFill>
            </a:endParaRPr>
          </a:p>
          <a:p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Requirement:</a:t>
            </a:r>
            <a:endParaRPr lang="en-US" altLang="zh-CN" sz="2400">
              <a:solidFill>
                <a:schemeClr val="bg1"/>
              </a:solidFill>
            </a:endParaRPr>
          </a:p>
          <a:p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The input is a tuple which can contain any number of integers.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The return value is an integer that represents the sum of the squares of all the odd numbers in the tuple.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If the tuple is empty or does not contain any odd numbers, then 0 is returned.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Example: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Input: (1, 2, 3, 4, 5)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Output: 35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Explanation: The odd numbers in the tuple are 1, 3, 5 and their sum of squares is 1^2 + 3^2 + 5^2 = 35.</a:t>
            </a:r>
            <a:endParaRPr lang="en-US" altLang="zh-CN" sz="2400">
              <a:solidFill>
                <a:schemeClr val="bg1"/>
              </a:solidFill>
            </a:endParaRPr>
          </a:p>
          <a:p>
            <a:endParaRPr lang="en-US" altLang="zh-CN" sz="2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59080" y="238760"/>
            <a:ext cx="11704955" cy="62280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n-US" altLang="zh-CN" sz="2400">
              <a:solidFill>
                <a:schemeClr val="bg1"/>
              </a:solidFill>
            </a:endParaRPr>
          </a:p>
          <a:p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def sum_of_odd_squares(numbers):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    total = 0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    for num in numbers: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        if int(num) % 2 != 0: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            total += int(num) ** 2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    return total</a:t>
            </a:r>
            <a:endParaRPr lang="en-US" altLang="zh-CN" sz="2400">
              <a:solidFill>
                <a:schemeClr val="bg1"/>
              </a:solidFill>
            </a:endParaRPr>
          </a:p>
          <a:p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numbers = input("pls input the num ：").split()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result = sum_of_odd_squares(numbers)</a:t>
            </a:r>
            <a:endParaRPr lang="en-US" altLang="zh-CN" sz="2400">
              <a:solidFill>
                <a:schemeClr val="bg1"/>
              </a:solidFill>
            </a:endParaRPr>
          </a:p>
          <a:p>
            <a:r>
              <a:rPr lang="en-US" altLang="zh-CN" sz="2400">
                <a:solidFill>
                  <a:schemeClr val="bg1"/>
                </a:solidFill>
              </a:rPr>
              <a:t>print(result)</a:t>
            </a:r>
            <a:endParaRPr lang="en-US" altLang="zh-CN" sz="2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2860040" y="1864360"/>
            <a:ext cx="6716395" cy="29063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8800">
                <a:solidFill>
                  <a:schemeClr val="bg1"/>
                </a:solidFill>
              </a:rPr>
              <a:t>Thank you!</a:t>
            </a:r>
            <a:endParaRPr lang="en-US" altLang="zh-CN" sz="8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22045" y="609600"/>
            <a:ext cx="2473325" cy="92710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>
                <a:solidFill>
                  <a:schemeClr val="bg1"/>
                </a:solidFill>
              </a:rPr>
              <a:t>Tuple:</a:t>
            </a:r>
            <a:endParaRPr lang="en-US" altLang="zh-CN" sz="4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41450" y="1798955"/>
            <a:ext cx="9853930" cy="40652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/>
                </a:solidFill>
              </a:rPr>
              <a:t>Tuples are used to store multiple items in a single variable.</a:t>
            </a:r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/>
                </a:solidFill>
              </a:rPr>
              <a:t>Tuple is one of 4 built-in data types in Python used to store collections of data, the other 3 are List, Set, and Dictionary, all with different qualities and usage.</a:t>
            </a:r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/>
                </a:solidFill>
              </a:rPr>
              <a:t>A tuple is a collection which is ordered and unchangeable.</a:t>
            </a:r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280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>
                <a:solidFill>
                  <a:schemeClr val="bg1"/>
                </a:solidFill>
              </a:rPr>
              <a:t>Tuples are written with round brackets.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122045" y="609600"/>
            <a:ext cx="5429250" cy="2267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>
                <a:solidFill>
                  <a:schemeClr val="bg1"/>
                </a:solidFill>
              </a:rPr>
              <a:t>Exercise</a:t>
            </a:r>
            <a:endParaRPr lang="en-US" altLang="zh-CN" sz="4800">
              <a:solidFill>
                <a:schemeClr val="bg1"/>
              </a:solidFill>
            </a:endParaRPr>
          </a:p>
          <a:p>
            <a:r>
              <a:rPr lang="en-US" altLang="zh-CN" sz="4800">
                <a:solidFill>
                  <a:schemeClr val="bg1"/>
                </a:solidFill>
              </a:rPr>
              <a:t>Create a Tuple:</a:t>
            </a:r>
            <a:endParaRPr lang="en-US" altLang="zh-CN" sz="4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441450" y="2156460"/>
            <a:ext cx="9853930" cy="40652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endParaRPr lang="en-US" altLang="zh-CN" sz="280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rcRect l="1928" t="5025" r="1586" b="6740"/>
          <a:stretch>
            <a:fillRect/>
          </a:stretch>
        </p:blipFill>
        <p:spPr>
          <a:xfrm>
            <a:off x="4125595" y="3185160"/>
            <a:ext cx="3940810" cy="91440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6285" y="365760"/>
            <a:ext cx="5429250" cy="2267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>
                <a:solidFill>
                  <a:schemeClr val="bg1"/>
                </a:solidFill>
              </a:rPr>
              <a:t>Features of Tuples:</a:t>
            </a:r>
            <a:endParaRPr lang="en-US" altLang="zh-CN" sz="4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26770" y="1719580"/>
            <a:ext cx="10538460" cy="48475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4000">
                <a:solidFill>
                  <a:schemeClr val="bg1"/>
                </a:solidFill>
              </a:rPr>
              <a:t>Indexed</a:t>
            </a:r>
            <a:endParaRPr lang="en-US" altLang="zh-CN" sz="400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4000">
                <a:solidFill>
                  <a:schemeClr val="bg1"/>
                </a:solidFill>
              </a:rPr>
              <a:t>Unchangeable</a:t>
            </a:r>
            <a:endParaRPr lang="en-US" altLang="zh-CN" sz="400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4000">
                <a:solidFill>
                  <a:schemeClr val="bg1"/>
                </a:solidFill>
              </a:rPr>
              <a:t>Ordered</a:t>
            </a:r>
            <a:endParaRPr lang="en-US" altLang="zh-CN" sz="4000">
              <a:solidFill>
                <a:schemeClr val="bg1"/>
              </a:solidFill>
            </a:endParaRPr>
          </a:p>
          <a:p>
            <a:pPr marL="342900" indent="-342900" algn="just">
              <a:buFont typeface="Arial" panose="020B0604020202020204" pitchFamily="34" charset="0"/>
              <a:buChar char="•"/>
            </a:pPr>
            <a:r>
              <a:rPr lang="en-US" altLang="zh-CN" sz="4000">
                <a:solidFill>
                  <a:schemeClr val="bg1"/>
                </a:solidFill>
              </a:rPr>
              <a:t>Allow Duplicates</a:t>
            </a:r>
            <a:endParaRPr lang="en-US" altLang="zh-CN" sz="4000">
              <a:solidFill>
                <a:schemeClr val="bg1"/>
              </a:solidFill>
            </a:endParaRPr>
          </a:p>
          <a:p>
            <a:pPr indent="0" algn="just">
              <a:buFont typeface="Arial" panose="020B0604020202020204" pitchFamily="34" charset="0"/>
              <a:buNone/>
            </a:pPr>
            <a:endParaRPr lang="en-US" altLang="zh-CN" sz="40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6285" y="365760"/>
            <a:ext cx="5429250" cy="2267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>
                <a:solidFill>
                  <a:schemeClr val="bg1"/>
                </a:solidFill>
              </a:rPr>
              <a:t>Features of Tuples:</a:t>
            </a:r>
            <a:endParaRPr lang="en-US" altLang="zh-CN" sz="4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51535" y="1770380"/>
            <a:ext cx="10929620" cy="4298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chemeClr val="bg1"/>
                </a:solidFill>
              </a:rPr>
              <a:t>Tuple Length</a:t>
            </a:r>
            <a:endParaRPr lang="en-US" altLang="zh-CN" sz="280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280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chemeClr val="bg1"/>
                </a:solidFill>
              </a:rPr>
              <a:t>To determine how many items a tuple has, use the len() function:</a:t>
            </a:r>
            <a:endParaRPr lang="en-US" altLang="zh-CN" sz="280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280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zh-CN" sz="2800">
              <a:solidFill>
                <a:schemeClr val="bg1"/>
              </a:solidFill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zh-CN" sz="2800">
                <a:solidFill>
                  <a:schemeClr val="bg1"/>
                </a:solidFill>
              </a:rPr>
              <a:t>thistuple = ("apple", "banana", "cherry")</a:t>
            </a:r>
            <a:endParaRPr lang="en-US" altLang="zh-CN" sz="2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6285" y="365760"/>
            <a:ext cx="5429250" cy="2267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>
                <a:solidFill>
                  <a:schemeClr val="bg1"/>
                </a:solidFill>
              </a:rPr>
              <a:t>Question1:</a:t>
            </a:r>
            <a:endParaRPr lang="en-US" altLang="zh-CN" sz="4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51535" y="1658620"/>
            <a:ext cx="10929620" cy="4298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4800">
                <a:solidFill>
                  <a:schemeClr val="bg1"/>
                </a:solidFill>
              </a:rPr>
              <a:t>How to Create a Tuple With One Item?</a:t>
            </a:r>
            <a:endParaRPr lang="en-US" altLang="zh-CN" sz="48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6285" y="365760"/>
            <a:ext cx="5429250" cy="226758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>
                <a:solidFill>
                  <a:schemeClr val="bg1"/>
                </a:solidFill>
              </a:rPr>
              <a:t>Question2:</a:t>
            </a:r>
            <a:endParaRPr lang="en-US" altLang="zh-CN" sz="4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51535" y="1658620"/>
            <a:ext cx="10929620" cy="429895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altLang="zh-CN" sz="4400">
                <a:solidFill>
                  <a:schemeClr val="bg1"/>
                </a:solidFill>
              </a:rPr>
              <a:t>What kinds of datatype can I store in tuple?</a:t>
            </a:r>
            <a:endParaRPr lang="en-US" altLang="zh-CN" sz="4400">
              <a:solidFill>
                <a:schemeClr val="bg1"/>
              </a:solidFill>
            </a:endParaRPr>
          </a:p>
        </p:txBody>
      </p:sp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>
          <a:xfrm>
            <a:off x="410634" y="136525"/>
            <a:ext cx="11370733" cy="3294074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单击此处添加文档标题</a:t>
            </a:r>
            <a:endParaRPr lang="zh-CN" altLang="en-US" dirty="0"/>
          </a:p>
        </p:txBody>
      </p:sp>
      <p:sp>
        <p:nvSpPr>
          <p:cNvPr id="10" name="署名"/>
          <p:cNvSpPr>
            <a:spLocks noGrp="1"/>
          </p:cNvSpPr>
          <p:nvPr>
            <p:ph type="body" sz="quarter" idx="17"/>
            <p:custDataLst>
              <p:tags r:id="rId2"/>
            </p:custDataLst>
          </p:nvPr>
        </p:nvSpPr>
        <p:spPr>
          <a:xfrm>
            <a:off x="410634" y="3943797"/>
            <a:ext cx="11370732" cy="2276027"/>
          </a:xfrm>
        </p:spPr>
        <p:txBody>
          <a:bodyPr wrap="square">
            <a:normAutofit/>
          </a:bodyPr>
          <a:lstStyle/>
          <a:p>
            <a:r>
              <a:rPr lang="zh-CN" altLang="en-US" dirty="0"/>
              <a:t>汇报人：WPS</a:t>
            </a:r>
            <a:endParaRPr lang="zh-CN" altLang="en-US" dirty="0"/>
          </a:p>
        </p:txBody>
      </p:sp>
      <p:pic>
        <p:nvPicPr>
          <p:cNvPr id="2" name="图片 1" descr="wallhaven-nep7ok_3840x216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56285" y="365760"/>
            <a:ext cx="9564370" cy="357759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 sz="4800">
                <a:solidFill>
                  <a:schemeClr val="bg1"/>
                </a:solidFill>
              </a:rPr>
              <a:t>The tuple() Constructor Function</a:t>
            </a:r>
            <a:endParaRPr lang="en-US" altLang="zh-CN" sz="4800">
              <a:solidFill>
                <a:schemeClr val="bg1"/>
              </a:solidFill>
            </a:endParaRPr>
          </a:p>
          <a:p>
            <a:endParaRPr lang="en-US" altLang="zh-CN" sz="4800">
              <a:solidFill>
                <a:schemeClr val="bg1"/>
              </a:solidFill>
            </a:endParaRPr>
          </a:p>
          <a:p>
            <a:r>
              <a:rPr lang="en-US" altLang="zh-CN" sz="4800">
                <a:solidFill>
                  <a:schemeClr val="bg1"/>
                </a:solidFill>
              </a:rPr>
              <a:t>It is also possible to use the tuple() constructor to make a tuple.</a:t>
            </a:r>
            <a:endParaRPr lang="en-US" altLang="zh-CN" sz="480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756285" y="2861945"/>
            <a:ext cx="10634980" cy="34270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endParaRPr lang="en-US" altLang="zh-CN" sz="4400">
              <a:solidFill>
                <a:schemeClr val="bg1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7245" y="3949700"/>
            <a:ext cx="6827520" cy="233934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</p:bld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3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96"/>
  <p:tag name="KSO_WM_UNIT_TYPE" val="f"/>
  <p:tag name="KSO_WM_UNIT_INDEX" val="1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3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b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副标题样式"/>
  <p:tag name="KSO_WM_UNIT_NOCLEAR" val="0"/>
  <p:tag name="KSO_WM_UNIT_VALUE" val="40"/>
  <p:tag name="KSO_WM_UNIT_TYPE" val="b"/>
  <p:tag name="KSO_WM_UNIT_INDEX" val="1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3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  <p:tag name="KSO_WM_UNIT_NOCLEAR" val="0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3.0"/>
  <p:tag name="KSO_WM_BEAUTIFY_FLAG" val="#wm#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f*5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5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a*1"/>
  <p:tag name="KSO_WM_UNIT_LAYERLEVEL" val="1"/>
  <p:tag name="KSO_WM_TAG_VERSION" val="1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TYPE" val="a"/>
  <p:tag name="KSO_WM_UNIT_INDEX" val="1"/>
  <p:tag name="KSO_WM_UNIT_VALUE" val="50"/>
  <p:tag name="KSO_WM_TEMPLATE_CATEGORY" val="custom"/>
  <p:tag name="KSO_WM_TEMPLATE_INDEX" val="20233488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f*1"/>
  <p:tag name="KSO_WM_UNIT_LAYERLEVEL" val="1"/>
  <p:tag name="KSO_WM_TAG_VERSION" val="1.0"/>
  <p:tag name="KSO_WM_BEAUTIFY_FLAG" val="#wm#"/>
  <p:tag name="KSO_WM_UNIT_SUBTYPE" val="a"/>
  <p:tag name="KSO_WM_UNIT_PRESET_TEXT" val="单击此处编辑母版文本样式&#10;第二级&#10;第三级&#10;第四级&#10;第五级"/>
  <p:tag name="KSO_WM_UNIT_NOCLEAR" val="0"/>
  <p:tag name="KSO_WM_UNIT_TYPE" val="f"/>
  <p:tag name="KSO_WM_UNIT_INDEX" val="1"/>
  <p:tag name="KSO_WM_UNIT_VALUE" val="340"/>
  <p:tag name="KSO_WM_TEMPLATE_CATEGORY" val="custom"/>
  <p:tag name="KSO_WM_TEMPLATE_INDEX" val="20233488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3.0"/>
  <p:tag name="KSO_WM_BEAUTIFY_FLAG" val="#wm#"/>
</p:tagLst>
</file>

<file path=ppt/tags/tag122.xml><?xml version="1.0" encoding="utf-8"?>
<p:tagLst xmlns:p="http://schemas.openxmlformats.org/presentationml/2006/main">
  <p:tag name="KSO_WM_TEMPLATE_SUBCATEGORY" val="29"/>
  <p:tag name="KSO_WM_TEMPLATE_MASTER_TYPE" val="0"/>
  <p:tag name="KSO_WM_TEMPLATE_COLOR_TYPE" val="0"/>
  <p:tag name="KSO_WM_TAG_VERSION" val="3.0"/>
  <p:tag name="KSO_WM_BEAUTIFY_FLAG" val="#wm#"/>
  <p:tag name="KSO_WM_TEMPLATE_CATEGORY" val="custom"/>
  <p:tag name="KSO_WM_TEMPLATE_INDEX" val="20233488"/>
  <p:tag name="KSO_WM_TEMPLATE_THUMBS_INDEX" val="1、9"/>
</p:tagLst>
</file>

<file path=ppt/tags/tag12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28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05081_1*a*1"/>
  <p:tag name="KSO_WM_TEMPLATE_CATEGORY" val="custom"/>
  <p:tag name="KSO_WM_TEMPLATE_INDEX" val="20205081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SHOW_EDIT_AREA_INDICATION" val="1"/>
  <p:tag name="KSO_WM_UNIT_VALUE" val="111"/>
  <p:tag name="KSO_WM_UNIT_HIGHLIGHT" val="0"/>
  <p:tag name="KSO_WM_UNIT_COMPATIBLE" val="0"/>
  <p:tag name="KSO_WM_UNIT_DIAGRAM_ISNUMVISUAL" val="0"/>
  <p:tag name="KSO_WM_UNIT_DIAGRAM_ISREFERUNIT" val="0"/>
  <p:tag name="KSO_WM_UNIT_ID" val="custom20205081_1*b*1"/>
  <p:tag name="KSO_WM_TEMPLATE_CATEGORY" val="custom"/>
  <p:tag name="KSO_WM_TEMPLATE_INDEX" val="20205081"/>
  <p:tag name="KSO_WM_UNIT_LAYERLEVEL" val="1"/>
  <p:tag name="KSO_WM_TAG_VERSION" val="1.0"/>
</p:tagLst>
</file>

<file path=ppt/tags/tag125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12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27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28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2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31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3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33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34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3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36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37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3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39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4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42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43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4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45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46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4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48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49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51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52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5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54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55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5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57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58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5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61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62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63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64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6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66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67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68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69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7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72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73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74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75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76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7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78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79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81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82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8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84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85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86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87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88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89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30"/>
  <p:tag name="KSO_WM_UNIT_HIGHLIGHT" val="0"/>
  <p:tag name="KSO_WM_UNIT_COMPATIBLE" val="0"/>
  <p:tag name="KSO_WM_UNIT_DIAGRAM_ISNUMVISUAL" val="0"/>
  <p:tag name="KSO_WM_UNIT_DIAGRAM_ISREFERUNIT" val="0"/>
  <p:tag name="KSO_WM_UNIT_TYPE" val="a"/>
  <p:tag name="KSO_WM_UNIT_INDEX" val="1"/>
  <p:tag name="KSO_WM_UNIT_ID" val="custom20233488_1*a*1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单击此处添加文档标题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SUBTYPE" val="b"/>
  <p:tag name="KSO_WM_UNIT_NOCLEAR" val="0"/>
  <p:tag name="KSO_WM_UNIT_VALUE" val="8"/>
  <p:tag name="KSO_WM_UNIT_HIGHLIGHT" val="0"/>
  <p:tag name="KSO_WM_UNIT_COMPATIBLE" val="0"/>
  <p:tag name="KSO_WM_UNIT_DIAGRAM_ISNUMVISUAL" val="0"/>
  <p:tag name="KSO_WM_UNIT_DIAGRAM_ISREFERUNIT" val="0"/>
  <p:tag name="KSO_WM_UNIT_TYPE" val="f"/>
  <p:tag name="KSO_WM_UNIT_INDEX" val="4"/>
  <p:tag name="KSO_WM_UNIT_ID" val="custom20233488_1*f*4"/>
  <p:tag name="KSO_WM_TEMPLATE_CATEGORY" val="custom"/>
  <p:tag name="KSO_WM_TEMPLATE_INDEX" val="20233488"/>
  <p:tag name="KSO_WM_UNIT_LAYERLEVEL" val="1"/>
  <p:tag name="KSO_WM_TAG_VERSION" val="3.0"/>
  <p:tag name="KSO_WM_BEAUTIFY_FLAG" val="#wm#"/>
  <p:tag name="KSO_WM_UNIT_PRESET_TEXT" val="汇报人：WPS"/>
</p:tagLst>
</file>

<file path=ppt/tags/tag191.xml><?xml version="1.0" encoding="utf-8"?>
<p:tagLst xmlns:p="http://schemas.openxmlformats.org/presentationml/2006/main">
  <p:tag name="KSO_WM_SLIDE_ID" val="custom20233488_1"/>
  <p:tag name="KSO_WM_TEMPLATE_SUBCATEGORY" val="29"/>
  <p:tag name="KSO_WM_TEMPLATE_MASTER_TYPE" val="0"/>
  <p:tag name="KSO_WM_TEMPLATE_COLOR_TYPE" val="0"/>
  <p:tag name="KSO_WM_SLIDE_ITEM_CNT" val="0"/>
  <p:tag name="KSO_WM_SLIDE_INDEX" val="1"/>
  <p:tag name="KSO_WM_TAG_VERSION" val="3.0"/>
  <p:tag name="KSO_WM_BEAUTIFY_FLAG" val="#wm#"/>
  <p:tag name="KSO_WM_TEMPLATE_CATEGORY" val="custom"/>
  <p:tag name="KSO_WM_TEMPLATE_INDEX" val="20233488"/>
  <p:tag name="KSO_WM_SLIDE_LAYOUT" val="a_f"/>
  <p:tag name="KSO_WM_SLIDE_LAYOUT_CNT" val="1_1"/>
  <p:tag name="KSO_WM_SLIDE_TYPE" val="title"/>
  <p:tag name="KSO_WM_SLIDE_SUBTYPE" val="pureTxt"/>
  <p:tag name="KSO_WM_TEMPLATE_THUMBS_INDEX" val="1、9"/>
</p:tagLst>
</file>

<file path=ppt/tags/tag192.xml><?xml version="1.0" encoding="utf-8"?>
<p:tagLst xmlns:p="http://schemas.openxmlformats.org/presentationml/2006/main">
  <p:tag name="commondata" val="eyJoZGlkIjoiMTE3YWM4MWFjZjBjZDgwMDIwMjVhOGEzYTlhNDUzMzkifQ==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30"/>
  <p:tag name="KSO_WM_UNIT_TYPE" val="a"/>
  <p:tag name="KSO_WM_UNIT_INDEX" val="1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3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f*4"/>
  <p:tag name="KSO_WM_UNIT_LAYERLEVEL" val="1"/>
  <p:tag name="KSO_WM_TAG_VERSION" val="3.0"/>
  <p:tag name="KSO_WM_BEAUTIFY_FLAG" val="#wm#"/>
  <p:tag name="KSO_WM_UNIT_SUBTYPE" val="b"/>
  <p:tag name="KSO_WM_UNIT_PRESET_TEXT" val="署名占位符"/>
  <p:tag name="KSO_WM_UNIT_NOCLEAR" val="0"/>
  <p:tag name="KSO_WM_UNIT_VALUE" val="8"/>
  <p:tag name="KSO_WM_UNIT_TYPE" val="f"/>
  <p:tag name="KSO_WM_UNIT_INDEX" val="4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330"/>
  <p:tag name="KSO_WM_UNIT_TYPE" val="f"/>
  <p:tag name="KSO_WM_UNIT_INDEX" val="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3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a*1"/>
  <p:tag name="KSO_WM_UNIT_LAYERLEVEL" val="1"/>
  <p:tag name="KSO_WM_TAG_VERSION" val="3.0"/>
  <p:tag name="KSO_WM_BEAUTIFY_FLAG" val="#wm#"/>
  <p:tag name="KSO_WM_UNIT_ISCONTENTSTITLE" val="1"/>
  <p:tag name="KSO_WM_UNIT_ISNUMDGMTITLE" val="0"/>
  <p:tag name="KSO_WM_UNIT_PRESET_TEXT" val="标题"/>
  <p:tag name="KSO_WM_UNIT_NOCLEAR" val="0"/>
  <p:tag name="KSO_WM_UNIT_VALUE" val="3"/>
  <p:tag name="KSO_WM_UNIT_TYPE" val="a"/>
  <p:tag name="KSO_WM_UNIT_INDEX" val="1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3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14"/>
  <p:tag name="KSO_WM_UNIT_TYPE" val="a"/>
  <p:tag name="KSO_WM_UNIT_INDEX" val="1"/>
</p:tagLst>
</file>

<file path=ppt/tags/tag78.xml><?xml version="1.0" encoding="utf-8"?>
<p:tagLst xmlns:p="http://schemas.openxmlformats.org/presentationml/2006/main">
  <p:tag name="KSO_WM_UNIT_HIGHLIGHT" val="0"/>
  <p:tag name="KSO_WM_UNIT_COMPATIBLE" val="1"/>
  <p:tag name="KSO_WM_UNIT_DIAGRAM_ISNUMVISUAL" val="0"/>
  <p:tag name="KSO_WM_UNIT_DIAGRAM_ISREFERUNIT" val="0"/>
  <p:tag name="KSO_WM_UNIT_ID" val="_4*e*1"/>
  <p:tag name="KSO_WM_UNIT_LAYERLEVEL" val="1"/>
  <p:tag name="KSO_WM_TAG_VERSION" val="3.0"/>
  <p:tag name="KSO_WM_BEAUTIFY_FLAG" val="#wm#"/>
  <p:tag name="KSO_WM_UNIT_PRESET_TEXT" val="节编号"/>
  <p:tag name="KSO_WM_UNIT_NOCLEAR" val="0"/>
  <p:tag name="KSO_WM_UNIT_VALUE" val="13"/>
  <p:tag name="KSO_WM_UNIT_TYPE" val="e"/>
  <p:tag name="KSO_WM_UNIT_INDEX" val="1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3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1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1"/>
  <p:tag name="KSO_WM_UNIT_VALUE" val="160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f*2"/>
  <p:tag name="KSO_WM_UNIT_LAYERLEVEL" val="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TYPE" val="f"/>
  <p:tag name="KSO_WM_UNIT_INDEX" val="2"/>
  <p:tag name="KSO_WM_UNIT_VALUE" val="160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3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1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1_1"/>
  <p:tag name="KSO_WM_UNIT_ISCONTENTSTITLE" val="0"/>
  <p:tag name="KSO_WM_UNIT_ISNUMDGMTITLE" val="0"/>
  <p:tag name="KSO_WM_UNIT_VALUE" val="19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1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1_1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a*2_1"/>
  <p:tag name="KSO_WM_UNIT_LAYERLEVEL" val="1_1"/>
  <p:tag name="KSO_WM_TAG_VERSION" val="3.0"/>
  <p:tag name="KSO_WM_BEAUTIFY_FLAG" val="#wm#"/>
  <p:tag name="KSO_WM_UNIT_PRESET_TEXT" val="单击此处编辑母版文本样式"/>
  <p:tag name="KSO_WM_UNIT_NOCLEAR" val="0"/>
  <p:tag name="KSO_WM_UNIT_TYPE" val="h_a"/>
  <p:tag name="KSO_WM_UNIT_INDEX" val="2_1"/>
  <p:tag name="KSO_WM_UNIT_ISCONTENTSTITLE" val="0"/>
  <p:tag name="KSO_WM_UNIT_ISNUMDGMTITLE" val="0"/>
  <p:tag name="KSO_WM_UNIT_VALUE" val="19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h_f*2_1"/>
  <p:tag name="KSO_WM_UNIT_LAYERLEVEL" val="1_1"/>
  <p:tag name="KSO_WM_TAG_VERSION" val="3.0"/>
  <p:tag name="KSO_WM_BEAUTIFY_FLAG" val="#wm#"/>
  <p:tag name="KSO_WM_UNIT_SUBTYPE" val="a"/>
  <p:tag name="KSO_WM_UNIT_PRESET_TEXT" val="单击此处编辑母版文本样式&#10;二级&#10;三级&#10;四级&#10;五级"/>
  <p:tag name="KSO_WM_UNIT_NOCLEAR" val="0"/>
  <p:tag name="KSO_WM_UNIT_VALUE" val="128"/>
  <p:tag name="KSO_WM_UNIT_TYPE" val="h_f"/>
  <p:tag name="KSO_WM_UNIT_INDEX" val="2_1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3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a*1"/>
  <p:tag name="KSO_WM_UNIT_LAYERLEVEL" val="1"/>
  <p:tag name="KSO_WM_TAG_VERSION" val="3.0"/>
  <p:tag name="KSO_WM_BEAUTIFY_FLAG" val="#wm#"/>
  <p:tag name="KSO_WM_UNIT_ISCONTENTSTITLE" val="0"/>
  <p:tag name="KSO_WM_UNIT_ISNUMDGMTITLE" val="0"/>
  <p:tag name="KSO_WM_UNIT_PRESET_TEXT" val="单击此处编辑母版标题样式"/>
  <p:tag name="KSO_WM_UNIT_NOCLEAR" val="0"/>
  <p:tag name="KSO_WM_UNIT_VALUE" val="20"/>
  <p:tag name="KSO_WM_UNIT_TYPE" val="a"/>
  <p:tag name="KSO_WM_UNIT_INDEX" val="1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3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主题字体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4758</Words>
  <Application>WPS 演示</Application>
  <PresentationFormat>宽屏</PresentationFormat>
  <Paragraphs>293</Paragraphs>
  <Slides>23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2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Office 主题​​</vt:lpstr>
      <vt:lpstr>Python Tuples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  <vt:lpstr>单击此处添加文档标题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黄小虎</cp:lastModifiedBy>
  <cp:revision>186</cp:revision>
  <dcterms:created xsi:type="dcterms:W3CDTF">2019-06-19T02:08:00Z</dcterms:created>
  <dcterms:modified xsi:type="dcterms:W3CDTF">2024-03-18T01:52:55Z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2052-12.1.0.16388</vt:lpwstr>
  </property>
  <property fmtid="{D5CDD505-2E9C-101B-9397-08002B2CF9AE}" pid="3" name="ICV">
    <vt:lpwstr>D8B4D71080C3414791E5E56705420C1C_11</vt:lpwstr>
  </property>
</Properties>
</file>